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6" r:id="rId2"/>
    <p:sldId id="265" r:id="rId3"/>
    <p:sldId id="267" r:id="rId4"/>
    <p:sldId id="258" r:id="rId5"/>
    <p:sldId id="261" r:id="rId6"/>
    <p:sldId id="262" r:id="rId7"/>
    <p:sldId id="263" r:id="rId8"/>
    <p:sldId id="259" r:id="rId9"/>
    <p:sldId id="260" r:id="rId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37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C7AB4-5F63-474C-8065-C42A521B0961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7ECC-66C2-4414-B3D6-21D37408A3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4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8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0519" y="2977069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899"/>
                </a:moveTo>
                <a:lnTo>
                  <a:pt x="0" y="373899"/>
                </a:lnTo>
                <a:lnTo>
                  <a:pt x="0" y="0"/>
                </a:lnTo>
                <a:lnTo>
                  <a:pt x="175259" y="0"/>
                </a:lnTo>
                <a:lnTo>
                  <a:pt x="175259" y="373899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8149" y="3188568"/>
            <a:ext cx="0" cy="1113155"/>
          </a:xfrm>
          <a:custGeom>
            <a:avLst/>
            <a:gdLst/>
            <a:ahLst/>
            <a:cxnLst/>
            <a:rect l="l" t="t" r="r" b="b"/>
            <a:pathLst>
              <a:path h="1113154">
                <a:moveTo>
                  <a:pt x="0" y="0"/>
                </a:moveTo>
                <a:lnTo>
                  <a:pt x="0" y="1112822"/>
                </a:lnTo>
              </a:path>
            </a:pathLst>
          </a:custGeom>
          <a:ln w="12699">
            <a:solidFill>
              <a:srgbClr val="C88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8149" y="43188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0" y="2047535"/>
                </a:lnTo>
              </a:path>
            </a:pathLst>
          </a:custGeom>
          <a:ln w="12699">
            <a:solidFill>
              <a:srgbClr val="2136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519" y="225966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37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802" y="255408"/>
            <a:ext cx="8106395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NatarajanKeyboard/Group_A29_3.g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45" y="23361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“03 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7651" y="8866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BB9D-5483-B9C3-2522-95D30C7737BF}"/>
              </a:ext>
            </a:extLst>
          </p:cNvPr>
          <p:cNvSpPr txBox="1"/>
          <p:nvPr/>
        </p:nvSpPr>
        <p:spPr>
          <a:xfrm>
            <a:off x="217735" y="1504950"/>
            <a:ext cx="4354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typically includes a homepage that introduces the creator and provides an overview of their work. It also includes a gallery or portfolio section that showcases their best work in an organized and visually appealing way. Additionally, it may include a blog section to provide further context and insight into the creator's work, as well as an "About Me" page that gives more information about the creator's background, skills, and experience.</a:t>
            </a:r>
          </a:p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a portfolio website serves as a visual and interactive resume, allowing creators to highlight their talents and stand out from the competition in their field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7293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457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graphicFrame>
        <p:nvGraphicFramePr>
          <p:cNvPr id="10" name="Google Shape;1842;p210">
            <a:extLst>
              <a:ext uri="{FF2B5EF4-FFF2-40B4-BE49-F238E27FC236}">
                <a16:creationId xmlns:a16="http://schemas.microsoft.com/office/drawing/2014/main" id="{5B247ACB-FD1B-A813-608D-4A682AF2C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463005"/>
              </p:ext>
            </p:extLst>
          </p:nvPr>
        </p:nvGraphicFramePr>
        <p:xfrm>
          <a:off x="201693" y="1312501"/>
          <a:ext cx="4030429" cy="25826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2108a2963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NATARAJAN 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PRAVEEN 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RAJESWARI 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2108a29103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VIGNESH V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05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802" y="2756589"/>
            <a:ext cx="8320398" cy="2259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 SCOPE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 portfolio website is quite broad as it can be used by professionals from a variety of fields to showcase their work, skills, and achievements. Some of the most common fields where portfolio websites are widely used include: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fields - such as art, design, photography, fashion, and writing.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fields - such as web development, software engineering, and mobile app development.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fields - such as marketing, advertising, and consulting.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fields - such as teaching, e-learning, and instructional design.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wellness fields - such as fitness, nutrition, and healthcare.</a:t>
            </a:r>
            <a:endParaRPr lang="en-IN" sz="1100" spc="15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892" y="517975"/>
            <a:ext cx="8817708" cy="2049279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ABSTRACT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IN" sz="11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 digital platform designed to showcase a collection of someone's work, skills, and achievements. It serves as a visual and interactive resume for professionals from various fields, including artists, designers, photographers, writers, programmers, and more.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allows creators to present their best work in an organized and visually appealing way, providing potential clients or employers with a comprehensive view of their capabilities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an essential tool for creators looking to establish their presence online and showcase their talents to the world.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900" y="494168"/>
            <a:ext cx="7696200" cy="5999078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of a Portfolio Website: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an account and login to access their portfolio.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Creation: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 portfolio by adding their work, skills, achievements, and other relevant information.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Editing: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edit and update their portfolios as they add new work or acquire new skills.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Display: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display their portfolios in an organized and visually appealing manner, using categories, tags, or other filters.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have a contact form that allows potential clients or employers to get in touch with the creator.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integrate their social media profiles, such as LinkedIn or Instagram, to provide further context and insight into their work.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4017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514350"/>
            <a:ext cx="7848600" cy="1213153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609600" y="978938"/>
            <a:ext cx="7848600" cy="368562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of a Portfolio Website: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easy to use and navigate, with clear and concise menus and content.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load quickly and respond to user actions promptly, without any delays or lags.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secure, with robust measures in place to protect user data and prevent unauthorized access.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compatible with various devices and browsers, to ensure that it can be accessed by a wider audience.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accessible to users with disabilities, with features such as alternative text for images or transcripts for videos.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designed to accommodate future growth, with the ability to handle larger traffic volumes or additional features as needed.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504338"/>
            <a:ext cx="7848600" cy="253146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Scripting language HTML , and other languages such as CSS , Java Script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can be easily achieved by the Microsoft Power Apps and Power Automate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HARDWARE REQUIREMENTS 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majorly doesn’t need any h/w requirements as it is a web application, But to run the web application we need a physical device such as  mobile phones , personal computers or laptops , etc..,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749300" y="2571750"/>
            <a:ext cx="7848600" cy="1290097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DESIGN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37B138-D0AC-150A-8E02-44BB3BED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3450" y="2571751"/>
            <a:ext cx="3429000" cy="241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622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0490" y="1407882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EF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2819" y="1785253"/>
            <a:ext cx="1181097" cy="1181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17" y="613456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5"/>
                </a:moveTo>
                <a:lnTo>
                  <a:pt x="0" y="794425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5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0084" y="2215553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u="heavy" spc="-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Click</a:t>
            </a:r>
            <a:r>
              <a:rPr sz="1400" b="1" i="1" u="heavy" spc="-130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i="1" u="heavy" spc="1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Here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317" y="948615"/>
            <a:ext cx="48190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6364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60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1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Trebuchet MS"/>
                <a:cs typeface="Trebuchet MS"/>
              </a:rPr>
              <a:t>Website </a:t>
            </a: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Hands-on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88C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788</Words>
  <Application>Microsoft Office PowerPoint</Application>
  <PresentationFormat>On-screen Show (16:9)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Public Sans</vt:lpstr>
      <vt:lpstr>Söhne</vt:lpstr>
      <vt:lpstr>Times New Roman</vt:lpstr>
      <vt:lpstr>Trebuchet MS</vt:lpstr>
      <vt:lpstr>Wingdings</vt:lpstr>
      <vt:lpstr>Office Theme</vt:lpstr>
      <vt:lpstr>PowerPoint Presentation</vt:lpstr>
      <vt:lpstr>Portfolio Website</vt:lpstr>
      <vt:lpstr>Portfolio Website</vt:lpstr>
      <vt:lpstr>Task 1 :: SDP (Module 1)</vt:lpstr>
      <vt:lpstr>Task 1 :: SDP (Module 1)</vt:lpstr>
      <vt:lpstr>Task 1 :: SDP (Module 1)</vt:lpstr>
      <vt:lpstr>Task 1 :: SDP (Module 1)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E-commerce_Task-1.pptx</dc:title>
  <dc:creator>Vijay Suresh</dc:creator>
  <cp:lastModifiedBy>VIGNESH V</cp:lastModifiedBy>
  <cp:revision>6</cp:revision>
  <dcterms:created xsi:type="dcterms:W3CDTF">2023-03-06T05:54:23Z</dcterms:created>
  <dcterms:modified xsi:type="dcterms:W3CDTF">2023-03-08T16:51:24Z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2023-03-06T00:00:00Z</vt:filetime>
  </property>
</Properties>
</file>